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799">
          <p15:clr>
            <a:srgbClr val="A4A3A4"/>
          </p15:clr>
        </p15:guide>
        <p15:guide id="3" pos="2880">
          <p15:clr>
            <a:srgbClr val="A4A3A4"/>
          </p15:clr>
        </p15:guide>
        <p15:guide id="4" pos="3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378" autoAdjust="0"/>
  </p:normalViewPr>
  <p:slideViewPr>
    <p:cSldViewPr snapToObjects="1" showGuides="1">
      <p:cViewPr varScale="1">
        <p:scale>
          <a:sx n="58" d="100"/>
          <a:sy n="58" d="100"/>
        </p:scale>
        <p:origin x="90" y="918"/>
      </p:cViewPr>
      <p:guideLst>
        <p:guide orient="horz" pos="2160"/>
        <p:guide orient="horz" pos="799"/>
        <p:guide pos="2880"/>
        <p:guide pos="300"/>
      </p:guideLst>
    </p:cSldViewPr>
  </p:slideViewPr>
  <p:outlineViewPr>
    <p:cViewPr>
      <p:scale>
        <a:sx n="33" d="100"/>
        <a:sy n="33" d="100"/>
      </p:scale>
      <p:origin x="0" y="3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E78D2A-B330-4677-BB48-687DCE9B46A7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A6514D-4C0D-4FC5-A379-0A1500BB75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235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6514D-4C0D-4FC5-A379-0A1500BB754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432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6514D-4C0D-4FC5-A379-0A1500BB754D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3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5450" y="0"/>
            <a:ext cx="3604850" cy="8957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0" y="6536100"/>
            <a:ext cx="9144000" cy="360000"/>
          </a:xfrm>
        </p:spPr>
        <p:txBody>
          <a:bodyPr/>
          <a:lstStyle/>
          <a:p>
            <a:r>
              <a:rPr lang="ru-RU" smtClean="0"/>
              <a:t>Теория</a:t>
            </a:r>
            <a:endParaRPr lang="ru-RU" dirty="0"/>
          </a:p>
        </p:txBody>
      </p:sp>
      <p:pic>
        <p:nvPicPr>
          <p:cNvPr id="25" name="Рисунок 24" descr="bigstockphoto_Holding_Frame___23081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2541" y="81715"/>
            <a:ext cx="6314159" cy="632543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4850" y="3429000"/>
            <a:ext cx="5467350" cy="11128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>
            <a:noAutofit/>
          </a:bodyPr>
          <a:lstStyle>
            <a:lvl1pPr algn="ctr">
              <a:defRPr sz="4400" b="0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6" name="Рисунок 5" descr="bigstockphoto_Holding_Frame___230816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02541" y="81715"/>
            <a:ext cx="6314159" cy="632543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31688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Теория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3CEC2-D437-4F42-8FD0-8D2AB22EA6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список_марке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Теория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3CEC2-D437-4F42-8FD0-8D2AB22EA6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>
          <a:xfrm>
            <a:off x="476250" y="1268413"/>
            <a:ext cx="8235950" cy="738664"/>
          </a:xfrm>
        </p:spPr>
        <p:txBody>
          <a:bodyPr/>
          <a:lstStyle>
            <a:lvl1pPr marL="342900" indent="-342900">
              <a:buSzPct val="75000"/>
              <a:buFont typeface="Wingdings" panose="05000000000000000000" pitchFamily="2" charset="2"/>
              <a:buChar char=""/>
              <a:defRPr/>
            </a:lvl1pPr>
            <a:lvl2pPr marL="702900" indent="-342900">
              <a:buClr>
                <a:schemeClr val="bg2">
                  <a:lumMod val="25000"/>
                </a:schemeClr>
              </a:buClr>
              <a:buSzPct val="75000"/>
              <a:buFont typeface="Wingdings" panose="05000000000000000000" pitchFamily="2" charset="2"/>
              <a:buChar char=""/>
              <a:defRPr/>
            </a:lvl2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21416513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0" orient="horz" pos="799" userDrawn="1">
          <p15:clr>
            <a:srgbClr val="FBAE40"/>
          </p15:clr>
        </p15:guide>
        <p15:guide id="1" pos="30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список_номе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Теория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3CEC2-D437-4F42-8FD0-8D2AB22EA6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>
          <a:xfrm>
            <a:off x="476250" y="1268413"/>
            <a:ext cx="8235950" cy="738664"/>
          </a:xfrm>
        </p:spPr>
        <p:txBody>
          <a:bodyPr/>
          <a:lstStyle>
            <a:lvl1pPr marL="360000" indent="-360000">
              <a:buSzPct val="100000"/>
              <a:buFont typeface="+mj-lt"/>
              <a:buAutoNum type="arabicPeriod"/>
              <a:defRPr/>
            </a:lvl1pPr>
            <a:lvl2pPr marL="702900" indent="-342900">
              <a:buClr>
                <a:schemeClr val="bg2">
                  <a:lumMod val="25000"/>
                </a:schemeClr>
              </a:buClr>
              <a:buSzPct val="75000"/>
              <a:buFont typeface="Wingdings" panose="05000000000000000000" pitchFamily="2" charset="2"/>
              <a:buChar char=""/>
              <a:defRPr/>
            </a:lvl2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26238726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799">
          <p15:clr>
            <a:srgbClr val="FBAE40"/>
          </p15:clr>
        </p15:guide>
        <p15:guide id="2" pos="30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Теория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3CEC2-D437-4F42-8FD0-8D2AB22EA6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150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Теория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3CEC2-D437-4F42-8FD0-8D2AB22EA6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исунок 5"/>
          <p:cNvSpPr>
            <a:spLocks noGrp="1"/>
          </p:cNvSpPr>
          <p:nvPr>
            <p:ph type="pic" sz="quarter" idx="13"/>
          </p:nvPr>
        </p:nvSpPr>
        <p:spPr>
          <a:xfrm>
            <a:off x="476250" y="1268413"/>
            <a:ext cx="8235950" cy="3330575"/>
          </a:xfrm>
        </p:spPr>
        <p:txBody>
          <a:bodyPr/>
          <a:lstStyle/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4"/>
          </p:nvPr>
        </p:nvSpPr>
        <p:spPr>
          <a:xfrm>
            <a:off x="476250" y="4868863"/>
            <a:ext cx="8235950" cy="3693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83597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Теория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3CEC2-D437-4F42-8FD0-8D2AB22EA6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075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список_марке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Теория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3CEC2-D437-4F42-8FD0-8D2AB22EA6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>
          <a:xfrm>
            <a:off x="476250" y="1268413"/>
            <a:ext cx="8235950" cy="738664"/>
          </a:xfrm>
        </p:spPr>
        <p:txBody>
          <a:bodyPr/>
          <a:lstStyle>
            <a:lvl1pPr marL="342900" indent="-342900">
              <a:buSzPct val="75000"/>
              <a:buFont typeface="Wingdings" panose="05000000000000000000" pitchFamily="2" charset="2"/>
              <a:buChar char=""/>
              <a:defRPr/>
            </a:lvl1pPr>
            <a:lvl2pPr marL="702900" indent="-342900">
              <a:buClr>
                <a:schemeClr val="bg2">
                  <a:lumMod val="25000"/>
                </a:schemeClr>
              </a:buClr>
              <a:buSzPct val="75000"/>
              <a:buFont typeface="Wingdings" panose="05000000000000000000" pitchFamily="2" charset="2"/>
              <a:buChar char=""/>
              <a:defRPr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799" userDrawn="1">
          <p15:clr>
            <a:srgbClr val="FBAE40"/>
          </p15:clr>
        </p15:guide>
        <p15:guide id="2" pos="30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список_номе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Теория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3CEC2-D437-4F42-8FD0-8D2AB22EA6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>
          <a:xfrm>
            <a:off x="476250" y="1268413"/>
            <a:ext cx="8235950" cy="738664"/>
          </a:xfrm>
        </p:spPr>
        <p:txBody>
          <a:bodyPr/>
          <a:lstStyle>
            <a:lvl1pPr marL="360000" indent="-360000">
              <a:buSzPct val="100000"/>
              <a:buFont typeface="+mj-lt"/>
              <a:buAutoNum type="arabicPeriod"/>
              <a:defRPr/>
            </a:lvl1pPr>
            <a:lvl2pPr marL="702900" indent="-342900">
              <a:buClr>
                <a:schemeClr val="bg2">
                  <a:lumMod val="25000"/>
                </a:schemeClr>
              </a:buClr>
              <a:buSzPct val="75000"/>
              <a:buFont typeface="Wingdings" panose="05000000000000000000" pitchFamily="2" charset="2"/>
              <a:buChar char=""/>
              <a:defRPr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28702936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799">
          <p15:clr>
            <a:srgbClr val="FBAE40"/>
          </p15:clr>
        </p15:guide>
        <p15:guide id="2" pos="3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Теория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3CEC2-D437-4F42-8FD0-8D2AB22EA6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исунок 5"/>
          <p:cNvSpPr>
            <a:spLocks noGrp="1"/>
          </p:cNvSpPr>
          <p:nvPr>
            <p:ph type="pic" sz="quarter" idx="13"/>
          </p:nvPr>
        </p:nvSpPr>
        <p:spPr>
          <a:xfrm>
            <a:off x="476250" y="1268413"/>
            <a:ext cx="8235950" cy="3330575"/>
          </a:xfrm>
        </p:spPr>
        <p:txBody>
          <a:bodyPr/>
          <a:lstStyle/>
          <a:p>
            <a:endParaRPr lang="ru-RU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4"/>
          </p:nvPr>
        </p:nvSpPr>
        <p:spPr>
          <a:xfrm>
            <a:off x="476250" y="4868863"/>
            <a:ext cx="8235950" cy="369332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5000">
              <a:schemeClr val="bg1"/>
            </a:gs>
            <a:gs pos="82000">
              <a:schemeClr val="accent4">
                <a:lumMod val="40000"/>
                <a:lumOff val="60000"/>
              </a:schemeClr>
            </a:gs>
            <a:gs pos="87000">
              <a:schemeClr val="accent4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prstGeom prst="rect">
            <a:avLst/>
          </a:prstGeom>
          <a:solidFill>
            <a:schemeClr val="bg2">
              <a:lumMod val="9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6250" y="1268413"/>
            <a:ext cx="8229600" cy="738664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0" y="6491650"/>
            <a:ext cx="8972550" cy="360000"/>
          </a:xfrm>
          <a:prstGeom prst="rect">
            <a:avLst/>
          </a:prstGeom>
          <a:solidFill>
            <a:schemeClr val="bg2">
              <a:lumMod val="25000"/>
            </a:schemeClr>
          </a:solidFill>
          <a:ln w="28575">
            <a:noFill/>
          </a:ln>
        </p:spPr>
        <p:txBody>
          <a:bodyPr vert="horz" lIns="108000" tIns="0" rIns="0" bIns="0" rtlCol="0" anchor="ctr"/>
          <a:lstStyle>
            <a:lvl1pPr marL="360000" indent="0" algn="l" defTabSz="914400" rtl="0" eaLnBrk="1" latinLnBrk="0" hangingPunct="1">
              <a:defRPr lang="ru-RU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444500" indent="-85725"/>
            <a:r>
              <a:rPr lang="ru-RU" smtClean="0"/>
              <a:t>Теория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50300" y="6491650"/>
            <a:ext cx="360000" cy="360000"/>
          </a:xfrm>
          <a:prstGeom prst="ellipse">
            <a:avLst/>
          </a:prstGeom>
          <a:solidFill>
            <a:schemeClr val="bg2">
              <a:lumMod val="25000"/>
            </a:schemeClr>
          </a:solidFill>
          <a:ln w="57150">
            <a:solidFill>
              <a:schemeClr val="bg2"/>
            </a:solidFill>
          </a:ln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0E23CEC2-D437-4F42-8FD0-8D2AB22EA65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9045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50" r:id="rId7"/>
    <p:sldLayoutId id="2147483656" r:id="rId8"/>
    <p:sldLayoutId id="2147483654" r:id="rId9"/>
    <p:sldLayoutId id="2147483655" r:id="rId10"/>
  </p:sldLayoutIdLst>
  <p:timing>
    <p:tnLst>
      <p:par>
        <p:cTn id="1" dur="indefinite" restart="never" nodeType="tmRoot"/>
      </p:par>
    </p:tnLst>
  </p:timing>
  <p:hf hdr="0" dt="0"/>
  <p:txStyles>
    <p:titleStyle>
      <a:lvl1pPr marL="360000" indent="0" algn="l" defTabSz="914400" rtl="0" eaLnBrk="1" latinLnBrk="0" hangingPunct="1">
        <a:spcBef>
          <a:spcPct val="0"/>
        </a:spcBef>
        <a:buNone/>
        <a:defRPr sz="3200" kern="1200">
          <a:solidFill>
            <a:schemeClr val="bg2">
              <a:lumMod val="10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Clr>
          <a:schemeClr val="bg2">
            <a:lumMod val="25000"/>
          </a:schemeClr>
        </a:buClr>
        <a:buSzPct val="80000"/>
        <a:buFont typeface="Wingdings" pitchFamily="2" charset="2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799" userDrawn="1">
          <p15:clr>
            <a:srgbClr val="F26B43"/>
          </p15:clr>
        </p15:guide>
        <p15:guide id="1" pos="5488" userDrawn="1">
          <p15:clr>
            <a:srgbClr val="F26B43"/>
          </p15:clr>
        </p15:guide>
        <p15:guide id="2" pos="300" userDrawn="1">
          <p15:clr>
            <a:srgbClr val="F26B43"/>
          </p15:clr>
        </p15:guide>
        <p15:guide id="3" pos="52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505450" y="0"/>
            <a:ext cx="3604850" cy="369332"/>
          </a:xfrm>
        </p:spPr>
        <p:txBody>
          <a:bodyPr/>
          <a:lstStyle/>
          <a:p>
            <a:r>
              <a:rPr lang="ru-RU" dirty="0" smtClean="0"/>
              <a:t>Обзор типов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Школьная доска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6553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Виды школьных досок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Теория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>
          <a:xfrm>
            <a:off x="476250" y="1268413"/>
            <a:ext cx="8235950" cy="3397853"/>
          </a:xfrm>
        </p:spPr>
        <p:txBody>
          <a:bodyPr/>
          <a:lstStyle/>
          <a:p>
            <a:r>
              <a:rPr lang="ru-RU" dirty="0" smtClean="0"/>
              <a:t>По типу материалов</a:t>
            </a:r>
          </a:p>
          <a:p>
            <a:pPr lvl="1"/>
            <a:r>
              <a:rPr lang="ru-RU" dirty="0" smtClean="0"/>
              <a:t>Деревянная</a:t>
            </a:r>
          </a:p>
          <a:p>
            <a:pPr lvl="1"/>
            <a:r>
              <a:rPr lang="ru-RU" dirty="0" smtClean="0"/>
              <a:t>Пластиковая</a:t>
            </a:r>
          </a:p>
          <a:p>
            <a:pPr lvl="1"/>
            <a:r>
              <a:rPr lang="ru-RU" dirty="0" smtClean="0"/>
              <a:t>Бумажная</a:t>
            </a:r>
          </a:p>
          <a:p>
            <a:pPr lvl="1"/>
            <a:r>
              <a:rPr lang="ru-RU" dirty="0" smtClean="0"/>
              <a:t>Экранная</a:t>
            </a:r>
          </a:p>
          <a:p>
            <a:r>
              <a:rPr lang="ru-RU" dirty="0" smtClean="0"/>
              <a:t>По способу нанесения информации:</a:t>
            </a:r>
          </a:p>
          <a:p>
            <a:pPr lvl="1"/>
            <a:r>
              <a:rPr lang="ru-RU" dirty="0" smtClean="0"/>
              <a:t>Меловая</a:t>
            </a:r>
          </a:p>
          <a:p>
            <a:pPr lvl="1"/>
            <a:r>
              <a:rPr lang="ru-RU" dirty="0" smtClean="0"/>
              <a:t>Маркерная</a:t>
            </a:r>
          </a:p>
          <a:p>
            <a:pPr lvl="1"/>
            <a:r>
              <a:rPr lang="ru-RU" dirty="0" smtClean="0"/>
              <a:t>Компьютерная (так называемые интерактивные доски)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3CEC2-D437-4F42-8FD0-8D2AB22EA65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520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Теория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Изображения школьной доски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175" y="1029953"/>
            <a:ext cx="2376864" cy="298663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342" y="2978950"/>
            <a:ext cx="3150350" cy="315035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10" y="1122158"/>
            <a:ext cx="3387520" cy="2649930"/>
          </a:xfrm>
          <a:prstGeom prst="rect">
            <a:avLst/>
          </a:prstGeom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3CEC2-D437-4F42-8FD0-8D2AB22EA65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9159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175A7ADF-F9F6-4D52-8115-C305EEFFA2AC}" vid="{AEF3852C-23E7-4F24-B170-7D142627401C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2144</TotalTime>
  <Words>37</Words>
  <Application>Microsoft Office PowerPoint</Application>
  <PresentationFormat>Экран (4:3)</PresentationFormat>
  <Paragraphs>19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Тема1</vt:lpstr>
      <vt:lpstr>Школьная доска</vt:lpstr>
      <vt:lpstr>Виды школьных досок</vt:lpstr>
      <vt:lpstr>Изображения школьной доски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Клименко Елена</dc:creator>
  <cp:lastModifiedBy>Клименко Елена Игоревна</cp:lastModifiedBy>
  <cp:revision>95</cp:revision>
  <dcterms:created xsi:type="dcterms:W3CDTF">2010-08-10T06:17:25Z</dcterms:created>
  <dcterms:modified xsi:type="dcterms:W3CDTF">2018-02-12T12:34:51Z</dcterms:modified>
</cp:coreProperties>
</file>